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0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61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23/09/2025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dirizzi-di-memoria-e-label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branch-incondizionato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think/topics/machine-learni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muls---mulu--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mp-l-w-b-w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omandi-di-branch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AI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806196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questa lezione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0640" y="3284330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AI, AI, AI, AI, quante volte ci è capitato di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sentire o leggere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questa parola?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Ormai è entrata da tutte le parti, ma siamo sicuri di sapere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cosa è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veramente?</a:t>
            </a:r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meno tecnici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e non del settore griderebbero subito alle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LLM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688172" y="5190047"/>
            <a:ext cx="4353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crearci una nostra AI e capiremo il perché a volte dire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vuol dire riferirsi ad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concetto molto vago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DEFINIZIONE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3046094" y="328780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4" y="201941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gli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algoritmi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 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Pensatene a uno molto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banale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anche esso potrebbe essere definito come AI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66759" y="533863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Definizione molto vaga vero?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Bhe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è vero, vediamo un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esempio banale 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512387" y="3434316"/>
            <a:ext cx="5167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definita in italiano come «Agente intelligente», è una qualsiasi entità in grado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percepire l’ambiente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lo circonda e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eseguire azioni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2112517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2135366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condizione </a:t>
            </a:r>
            <a:r>
              <a:rPr lang="it-IT" dirty="0" err="1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azione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E4F2E54-D2E3-7C46-433F-006F95ABEBFF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BEB86CF-80F0-88A5-9DDD-8103006D0C07}"/>
              </a:ext>
            </a:extLst>
          </p:cNvPr>
          <p:cNvSpPr txBox="1"/>
          <p:nvPr/>
        </p:nvSpPr>
        <p:spPr>
          <a:xfrm>
            <a:off x="3046093" y="2898664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Avete letto benissimo, questa è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 più semplice 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che si potrebbe creare</a:t>
            </a:r>
          </a:p>
          <a:p>
            <a:pPr algn="ctr"/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1F0D5E95-AC58-50B7-EF7F-9952955B71B4}"/>
              </a:ext>
            </a:extLst>
          </p:cNvPr>
          <p:cNvSpPr/>
          <p:nvPr/>
        </p:nvSpPr>
        <p:spPr>
          <a:xfrm>
            <a:off x="430074" y="392287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B07E350-3A06-2046-03B8-8352D7D9282C}"/>
              </a:ext>
            </a:extLst>
          </p:cNvPr>
          <p:cNvSpPr txBox="1"/>
          <p:nvPr/>
        </p:nvSpPr>
        <p:spPr>
          <a:xfrm>
            <a:off x="660567" y="406199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In particolare si chiama Agente Intelligente Semplice, basata quindi su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regole di condizione-azione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D7D327DF-CE5D-52AE-BCC4-1CDFB5DEB214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65E760D-0AAC-9100-AC73-D297D854E723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Anche gli algoritmi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path-finding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possono essere definiti come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AI,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come anche gli algoritmi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raccomandazione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ad esempio di Amazon/Netflix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EAE8B-3920-498A-BBE1-FEEA20F61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144832E-094F-3626-25E0-FA4C9940F778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24DCFAFC-B2D2-7B4A-001B-A105C1D80E95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CC7CE8C-E10A-FDD0-08DD-BF36E98F7E5E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3F10F1C-28C4-907E-F3DD-D8628CB666F4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D75FABA-59B2-5612-3114-8F3DB3768456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004F6DFD-C319-F3B5-4400-76FBE9B0FBB9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43B8EB9-8399-A3C3-E993-5FF610823BAA}"/>
              </a:ext>
            </a:extLst>
          </p:cNvPr>
          <p:cNvSpPr/>
          <p:nvPr/>
        </p:nvSpPr>
        <p:spPr>
          <a:xfrm rot="10800000" flipV="1">
            <a:off x="2964611" y="3737550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70BD660-4620-DB71-0DFB-D672008442DB}"/>
              </a:ext>
            </a:extLst>
          </p:cNvPr>
          <p:cNvSpPr txBox="1"/>
          <p:nvPr/>
        </p:nvSpPr>
        <p:spPr>
          <a:xfrm>
            <a:off x="2964612" y="3760399"/>
            <a:ext cx="676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room_temperature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 67, </a:t>
            </a:r>
            <a:r>
              <a:rPr lang="en-US" dirty="0">
                <a:solidFill>
                  <a:srgbClr val="FF0074"/>
                </a:solidFill>
                <a:latin typeface="Comic Sans MS" panose="030F0702030302020204" pitchFamily="66" charset="0"/>
              </a:rPr>
              <a:t>then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turn_on_heater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4C146E4-818B-56AC-6B81-80E6A2225B67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ESEMPI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627508F-8302-3040-4F8C-2F0B2BE44DA2}"/>
              </a:ext>
            </a:extLst>
          </p:cNvPr>
          <p:cNvSpPr/>
          <p:nvPr/>
        </p:nvSpPr>
        <p:spPr>
          <a:xfrm>
            <a:off x="430074" y="2266605"/>
            <a:ext cx="11417059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A39E8B3-4028-5D13-2EB9-CA64F4F9427D}"/>
              </a:ext>
            </a:extLst>
          </p:cNvPr>
          <p:cNvSpPr txBox="1"/>
          <p:nvPr/>
        </p:nvSpPr>
        <p:spPr>
          <a:xfrm>
            <a:off x="660567" y="2405729"/>
            <a:ext cx="1101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Vediamo un altro esempio di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Agente Intelligente Semplice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6274E4B4-0AF0-4C6E-8129-664B943CC55A}"/>
              </a:ext>
            </a:extLst>
          </p:cNvPr>
          <p:cNvSpPr/>
          <p:nvPr/>
        </p:nvSpPr>
        <p:spPr>
          <a:xfrm>
            <a:off x="430074" y="4913962"/>
            <a:ext cx="11417059" cy="1190003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ABD9EA4-8C60-8666-3E9F-86CECFA95DD2}"/>
              </a:ext>
            </a:extLst>
          </p:cNvPr>
          <p:cNvSpPr txBox="1"/>
          <p:nvPr/>
        </p:nvSpPr>
        <p:spPr>
          <a:xfrm>
            <a:off x="629523" y="5189123"/>
            <a:ext cx="11018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L’esempio si riferisce ad un possibile termostato, infatti la più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semplice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AI potrebbe essere formata da una serie di </a:t>
            </a:r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if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-else</a:t>
            </a:r>
          </a:p>
        </p:txBody>
      </p:sp>
    </p:spTree>
    <p:extLst>
      <p:ext uri="{BB962C8B-B14F-4D97-AF65-F5344CB8AC3E}">
        <p14:creationId xmlns:p14="http://schemas.microsoft.com/office/powerpoint/2010/main" val="3264379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4" y="-33479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COSA È VERAMENTE?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Anche se scritto in inglese lo schema qui sotto ci può far capire i vari rami che si possono andare a toccare</a:t>
            </a:r>
          </a:p>
        </p:txBody>
      </p:sp>
      <p:pic>
        <p:nvPicPr>
          <p:cNvPr id="18" name="Immagine 17" descr="Immagine che contiene testo, schermata, Carattere, Rettangolo&#10;&#10;Il contenuto generato dall'IA potrebbe non essere corretto.">
            <a:extLst>
              <a:ext uri="{FF2B5EF4-FFF2-40B4-BE49-F238E27FC236}">
                <a16:creationId xmlns:a16="http://schemas.microsoft.com/office/drawing/2014/main" id="{B5135522-5B5F-373E-0AE5-DB812C7A9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47" y="2572848"/>
            <a:ext cx="8040498" cy="2837823"/>
          </a:xfrm>
          <a:prstGeom prst="rect">
            <a:avLst/>
          </a:prstGeom>
        </p:spPr>
      </p:pic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5751C1EB-2BA1-82AD-9D3B-CCD09447CE29}"/>
              </a:ext>
            </a:extLst>
          </p:cNvPr>
          <p:cNvSpPr/>
          <p:nvPr/>
        </p:nvSpPr>
        <p:spPr>
          <a:xfrm>
            <a:off x="2663935" y="5587910"/>
            <a:ext cx="6864130" cy="646331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E75B863-0870-4DAD-2881-0FCC44D6DFB5}"/>
              </a:ext>
            </a:extLst>
          </p:cNvPr>
          <p:cNvSpPr txBox="1"/>
          <p:nvPr/>
        </p:nvSpPr>
        <p:spPr>
          <a:xfrm>
            <a:off x="2735353" y="5727034"/>
            <a:ext cx="662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Nel talk di oggi andremo a trattare il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-3" y="-125945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MACHINE LEARNING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093294"/>
            <a:ext cx="11417059" cy="198484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19509DF-A24B-FEC1-1A6A-06F6363CFF2F}"/>
              </a:ext>
            </a:extLst>
          </p:cNvPr>
          <p:cNvSpPr txBox="1"/>
          <p:nvPr/>
        </p:nvSpPr>
        <p:spPr>
          <a:xfrm>
            <a:off x="586916" y="2347054"/>
            <a:ext cx="11018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Il Machine Learning è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sottoinsieme dell’AI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focalizzato in algoritmi che possono «imparare»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patterns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dai cosiddetti dataset, per poi fare delle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predizioni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su nuovi dati mai visti.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L’abilità del riconoscimento di patterns fa si che questi modelli possano prendere decisioni o fare predizioni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senza delle istruzioni prefissate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21E2661-6D0C-A266-745A-A737F4F91192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spiegazione IBM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4C50379D-3E8C-624C-5053-8F093CA03407}"/>
              </a:ext>
            </a:extLst>
          </p:cNvPr>
          <p:cNvSpPr/>
          <p:nvPr/>
        </p:nvSpPr>
        <p:spPr>
          <a:xfrm>
            <a:off x="496019" y="4294877"/>
            <a:ext cx="11417059" cy="1473352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18ED662-6BD0-31BE-A3DC-F68654C9A954}"/>
              </a:ext>
            </a:extLst>
          </p:cNvPr>
          <p:cNvSpPr txBox="1"/>
          <p:nvPr/>
        </p:nvSpPr>
        <p:spPr>
          <a:xfrm>
            <a:off x="586915" y="4569888"/>
            <a:ext cx="11018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Sebbene «Machine Learning» e «Intelligenza Artificiale» siano spesso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usati in modo intercambiabile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non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sono del tutto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sinonimi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Machine Learning è IA, ma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non tutta l'IA è Machine Learning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0" y="-125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CLASSIFICATORE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809</Words>
  <Application>Microsoft Office PowerPoint</Application>
  <PresentationFormat>Widescreen</PresentationFormat>
  <Paragraphs>162</Paragraphs>
  <Slides>12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18</cp:revision>
  <dcterms:created xsi:type="dcterms:W3CDTF">2023-09-14T11:34:11Z</dcterms:created>
  <dcterms:modified xsi:type="dcterms:W3CDTF">2025-09-23T21:14:40Z</dcterms:modified>
</cp:coreProperties>
</file>

<file path=docProps/thumbnail.jpeg>
</file>